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7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9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25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28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94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14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00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418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5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6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D3023-9552-444E-906A-00ED7D2E25CB}" type="datetimeFigureOut">
              <a:rPr kumimoji="1" lang="ja-JP" altLang="en-US" smtClean="0"/>
              <a:t>2023/6/27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4A7A2-D358-4EA5-A0BB-76AD0AECB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8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4A9DB-75AA-43E2-B470-6998ECA051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8B73AB2-738E-4455-B806-181CA0855E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Picture 2" descr="Compass">
            <a:extLst>
              <a:ext uri="{FF2B5EF4-FFF2-40B4-BE49-F238E27FC236}">
                <a16:creationId xmlns:a16="http://schemas.microsoft.com/office/drawing/2014/main" id="{00000000-0008-0000-0000-00000404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7772" y="1941910"/>
            <a:ext cx="680085" cy="6800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EDAEC08-F458-4E1D-820A-C9447AF8299C}"/>
              </a:ext>
            </a:extLst>
          </p:cNvPr>
          <p:cNvSpPr txBox="1"/>
          <p:nvPr/>
        </p:nvSpPr>
        <p:spPr>
          <a:xfrm>
            <a:off x="568563" y="549383"/>
            <a:ext cx="5130498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70" dirty="0"/>
              <a:t>協和町・大仙西町住宅駐車場位置図</a:t>
            </a:r>
          </a:p>
        </p:txBody>
      </p:sp>
      <p:pic>
        <p:nvPicPr>
          <p:cNvPr id="11" name="Picture 1" descr="Map">
            <a:extLst>
              <a:ext uri="{FF2B5EF4-FFF2-40B4-BE49-F238E27FC236}">
                <a16:creationId xmlns:a16="http://schemas.microsoft.com/office/drawing/2014/main" id="{00000000-0008-0000-0000-00000104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35216" y="1048556"/>
            <a:ext cx="12044127" cy="728655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5D0F722-B4F1-4FF9-8A26-7411A7AF8305}"/>
              </a:ext>
            </a:extLst>
          </p:cNvPr>
          <p:cNvCxnSpPr>
            <a:cxnSpLocks/>
          </p:cNvCxnSpPr>
          <p:nvPr/>
        </p:nvCxnSpPr>
        <p:spPr>
          <a:xfrm flipH="1">
            <a:off x="4914269" y="5433431"/>
            <a:ext cx="120478" cy="1693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0F70B25-79A8-48F8-A625-60752828DA9A}"/>
              </a:ext>
            </a:extLst>
          </p:cNvPr>
          <p:cNvCxnSpPr>
            <a:cxnSpLocks/>
          </p:cNvCxnSpPr>
          <p:nvPr/>
        </p:nvCxnSpPr>
        <p:spPr>
          <a:xfrm>
            <a:off x="4921704" y="5595561"/>
            <a:ext cx="906874" cy="6063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EE2A48E-47A5-4E82-B959-CD3CD97CC651}"/>
              </a:ext>
            </a:extLst>
          </p:cNvPr>
          <p:cNvCxnSpPr>
            <a:cxnSpLocks/>
          </p:cNvCxnSpPr>
          <p:nvPr/>
        </p:nvCxnSpPr>
        <p:spPr>
          <a:xfrm>
            <a:off x="4705452" y="5203268"/>
            <a:ext cx="336001" cy="2390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5E5E829-DF03-430F-A733-A3F8EC0F9835}"/>
              </a:ext>
            </a:extLst>
          </p:cNvPr>
          <p:cNvCxnSpPr>
            <a:cxnSpLocks/>
          </p:cNvCxnSpPr>
          <p:nvPr/>
        </p:nvCxnSpPr>
        <p:spPr>
          <a:xfrm flipH="1">
            <a:off x="4828270" y="4238935"/>
            <a:ext cx="121233" cy="5409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C6C168-F471-4AC8-A0C3-725C3EF2ADE1}"/>
              </a:ext>
            </a:extLst>
          </p:cNvPr>
          <p:cNvCxnSpPr>
            <a:cxnSpLocks/>
          </p:cNvCxnSpPr>
          <p:nvPr/>
        </p:nvCxnSpPr>
        <p:spPr>
          <a:xfrm flipH="1">
            <a:off x="4459618" y="4774285"/>
            <a:ext cx="368651" cy="5120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BAEB4F9-9D91-4FFB-9DF1-D568A984062C}"/>
              </a:ext>
            </a:extLst>
          </p:cNvPr>
          <p:cNvCxnSpPr>
            <a:cxnSpLocks/>
          </p:cNvCxnSpPr>
          <p:nvPr/>
        </p:nvCxnSpPr>
        <p:spPr>
          <a:xfrm flipV="1">
            <a:off x="4946004" y="3919538"/>
            <a:ext cx="352273" cy="3193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2013BAB1-3C48-4BD7-ACB9-9E83AEC0DD7A}"/>
              </a:ext>
            </a:extLst>
          </p:cNvPr>
          <p:cNvCxnSpPr>
            <a:cxnSpLocks/>
          </p:cNvCxnSpPr>
          <p:nvPr/>
        </p:nvCxnSpPr>
        <p:spPr>
          <a:xfrm>
            <a:off x="5284371" y="3918955"/>
            <a:ext cx="240367" cy="1680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53CC9717-B376-4A97-A743-C0887FEA5674}"/>
              </a:ext>
            </a:extLst>
          </p:cNvPr>
          <p:cNvCxnSpPr>
            <a:cxnSpLocks/>
          </p:cNvCxnSpPr>
          <p:nvPr/>
        </p:nvCxnSpPr>
        <p:spPr>
          <a:xfrm>
            <a:off x="4840957" y="3767621"/>
            <a:ext cx="357312" cy="1073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AD6AF99-FD0D-4B18-AD8D-3451D6817991}"/>
              </a:ext>
            </a:extLst>
          </p:cNvPr>
          <p:cNvCxnSpPr>
            <a:cxnSpLocks/>
          </p:cNvCxnSpPr>
          <p:nvPr/>
        </p:nvCxnSpPr>
        <p:spPr>
          <a:xfrm flipH="1">
            <a:off x="5011318" y="2691540"/>
            <a:ext cx="109486" cy="4314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FD3C448B-8DD7-49F1-85D7-AB6E355739F7}"/>
              </a:ext>
            </a:extLst>
          </p:cNvPr>
          <p:cNvCxnSpPr>
            <a:cxnSpLocks/>
          </p:cNvCxnSpPr>
          <p:nvPr/>
        </p:nvCxnSpPr>
        <p:spPr>
          <a:xfrm flipV="1">
            <a:off x="5113132" y="2591467"/>
            <a:ext cx="48871" cy="1200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959A93FD-121F-4C22-9CE0-74356D019EC5}"/>
              </a:ext>
            </a:extLst>
          </p:cNvPr>
          <p:cNvCxnSpPr>
            <a:cxnSpLocks/>
          </p:cNvCxnSpPr>
          <p:nvPr/>
        </p:nvCxnSpPr>
        <p:spPr>
          <a:xfrm>
            <a:off x="5158952" y="2583608"/>
            <a:ext cx="786794" cy="5991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B966CADF-0366-4AB7-B08A-D19E09A20FC3}"/>
              </a:ext>
            </a:extLst>
          </p:cNvPr>
          <p:cNvCxnSpPr>
            <a:cxnSpLocks/>
          </p:cNvCxnSpPr>
          <p:nvPr/>
        </p:nvCxnSpPr>
        <p:spPr>
          <a:xfrm flipV="1">
            <a:off x="5181600" y="3182796"/>
            <a:ext cx="764146" cy="6916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FE5F07C9-4804-4992-89DE-BAD31B3A7112}"/>
              </a:ext>
            </a:extLst>
          </p:cNvPr>
          <p:cNvCxnSpPr>
            <a:cxnSpLocks/>
          </p:cNvCxnSpPr>
          <p:nvPr/>
        </p:nvCxnSpPr>
        <p:spPr>
          <a:xfrm>
            <a:off x="4459617" y="5278956"/>
            <a:ext cx="140958" cy="913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903E208F-4E16-4445-8F36-7A3BE787EF89}"/>
              </a:ext>
            </a:extLst>
          </p:cNvPr>
          <p:cNvCxnSpPr>
            <a:cxnSpLocks/>
          </p:cNvCxnSpPr>
          <p:nvPr/>
        </p:nvCxnSpPr>
        <p:spPr>
          <a:xfrm flipH="1">
            <a:off x="4598666" y="5199289"/>
            <a:ext cx="112898" cy="1710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071103A5-C351-4D63-9437-426DFE32AECA}"/>
              </a:ext>
            </a:extLst>
          </p:cNvPr>
          <p:cNvCxnSpPr>
            <a:cxnSpLocks/>
          </p:cNvCxnSpPr>
          <p:nvPr/>
        </p:nvCxnSpPr>
        <p:spPr>
          <a:xfrm flipH="1">
            <a:off x="5412600" y="4086983"/>
            <a:ext cx="117993" cy="3421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F25E1761-824B-478A-89F6-4A275C4FEC8C}"/>
              </a:ext>
            </a:extLst>
          </p:cNvPr>
          <p:cNvCxnSpPr>
            <a:cxnSpLocks/>
          </p:cNvCxnSpPr>
          <p:nvPr/>
        </p:nvCxnSpPr>
        <p:spPr>
          <a:xfrm flipH="1">
            <a:off x="5404554" y="4423307"/>
            <a:ext cx="8046" cy="23528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C55D00DF-AC5F-4BC0-B6F6-3833C12426CF}"/>
              </a:ext>
            </a:extLst>
          </p:cNvPr>
          <p:cNvCxnSpPr>
            <a:cxnSpLocks/>
          </p:cNvCxnSpPr>
          <p:nvPr/>
        </p:nvCxnSpPr>
        <p:spPr>
          <a:xfrm>
            <a:off x="5433473" y="4747579"/>
            <a:ext cx="365668" cy="1631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5B30AA39-1DE6-4798-BEA0-CC17F439A7B1}"/>
              </a:ext>
            </a:extLst>
          </p:cNvPr>
          <p:cNvCxnSpPr>
            <a:cxnSpLocks/>
          </p:cNvCxnSpPr>
          <p:nvPr/>
        </p:nvCxnSpPr>
        <p:spPr>
          <a:xfrm>
            <a:off x="5791575" y="4912331"/>
            <a:ext cx="340144" cy="388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FF93CA7C-CC41-41AD-96D8-092866B7FF38}"/>
              </a:ext>
            </a:extLst>
          </p:cNvPr>
          <p:cNvCxnSpPr>
            <a:cxnSpLocks/>
          </p:cNvCxnSpPr>
          <p:nvPr/>
        </p:nvCxnSpPr>
        <p:spPr>
          <a:xfrm>
            <a:off x="6124370" y="4951187"/>
            <a:ext cx="15974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DF6D45D3-0BDC-4AFA-8D40-9E4893FCBDE9}"/>
              </a:ext>
            </a:extLst>
          </p:cNvPr>
          <p:cNvCxnSpPr>
            <a:cxnSpLocks/>
          </p:cNvCxnSpPr>
          <p:nvPr/>
        </p:nvCxnSpPr>
        <p:spPr>
          <a:xfrm flipH="1">
            <a:off x="6389625" y="4536097"/>
            <a:ext cx="178626" cy="3512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C71EF51B-CFB3-4E53-8CF6-2B55D77193C8}"/>
              </a:ext>
            </a:extLst>
          </p:cNvPr>
          <p:cNvCxnSpPr>
            <a:cxnSpLocks/>
          </p:cNvCxnSpPr>
          <p:nvPr/>
        </p:nvCxnSpPr>
        <p:spPr>
          <a:xfrm>
            <a:off x="6564110" y="4530700"/>
            <a:ext cx="683768" cy="4995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0A816CF9-28DF-4BCD-8D3E-D0FED7C41BA7}"/>
              </a:ext>
            </a:extLst>
          </p:cNvPr>
          <p:cNvCxnSpPr>
            <a:cxnSpLocks/>
          </p:cNvCxnSpPr>
          <p:nvPr/>
        </p:nvCxnSpPr>
        <p:spPr>
          <a:xfrm flipH="1">
            <a:off x="7022429" y="5025128"/>
            <a:ext cx="213185" cy="3403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750A8682-004E-47BB-BDF5-5172AE6EE537}"/>
              </a:ext>
            </a:extLst>
          </p:cNvPr>
          <p:cNvCxnSpPr>
            <a:cxnSpLocks/>
          </p:cNvCxnSpPr>
          <p:nvPr/>
        </p:nvCxnSpPr>
        <p:spPr>
          <a:xfrm>
            <a:off x="7010986" y="5363522"/>
            <a:ext cx="649495" cy="45834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0E7DF974-7FAB-4A20-86FA-F50F7A927102}"/>
              </a:ext>
            </a:extLst>
          </p:cNvPr>
          <p:cNvCxnSpPr>
            <a:cxnSpLocks/>
          </p:cNvCxnSpPr>
          <p:nvPr/>
        </p:nvCxnSpPr>
        <p:spPr>
          <a:xfrm flipH="1">
            <a:off x="5971282" y="5674719"/>
            <a:ext cx="122364" cy="2815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C4C8A1DB-9F60-40BD-801B-C66A326939D5}"/>
              </a:ext>
            </a:extLst>
          </p:cNvPr>
          <p:cNvCxnSpPr>
            <a:cxnSpLocks/>
          </p:cNvCxnSpPr>
          <p:nvPr/>
        </p:nvCxnSpPr>
        <p:spPr>
          <a:xfrm flipH="1">
            <a:off x="5819199" y="5956264"/>
            <a:ext cx="155720" cy="2456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B97041EA-4459-451B-9D34-8ECA250A08AE}"/>
              </a:ext>
            </a:extLst>
          </p:cNvPr>
          <p:cNvCxnSpPr>
            <a:cxnSpLocks/>
          </p:cNvCxnSpPr>
          <p:nvPr/>
        </p:nvCxnSpPr>
        <p:spPr>
          <a:xfrm>
            <a:off x="6083445" y="5674072"/>
            <a:ext cx="418656" cy="1466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EB549246-57B4-4001-8758-AC966E47AFE1}"/>
              </a:ext>
            </a:extLst>
          </p:cNvPr>
          <p:cNvCxnSpPr>
            <a:cxnSpLocks/>
          </p:cNvCxnSpPr>
          <p:nvPr/>
        </p:nvCxnSpPr>
        <p:spPr>
          <a:xfrm>
            <a:off x="6496860" y="5817702"/>
            <a:ext cx="187309" cy="1385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52F35877-A069-43FD-8DAE-CD9FE73549CE}"/>
              </a:ext>
            </a:extLst>
          </p:cNvPr>
          <p:cNvCxnSpPr>
            <a:cxnSpLocks/>
          </p:cNvCxnSpPr>
          <p:nvPr/>
        </p:nvCxnSpPr>
        <p:spPr>
          <a:xfrm flipH="1">
            <a:off x="6278506" y="5946607"/>
            <a:ext cx="405663" cy="5629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>
            <a:extLst>
              <a:ext uri="{FF2B5EF4-FFF2-40B4-BE49-F238E27FC236}">
                <a16:creationId xmlns:a16="http://schemas.microsoft.com/office/drawing/2014/main" id="{F4A56175-6470-43A8-8BA3-24BC6A32BB5E}"/>
              </a:ext>
            </a:extLst>
          </p:cNvPr>
          <p:cNvCxnSpPr>
            <a:cxnSpLocks/>
          </p:cNvCxnSpPr>
          <p:nvPr/>
        </p:nvCxnSpPr>
        <p:spPr>
          <a:xfrm>
            <a:off x="6275415" y="6499664"/>
            <a:ext cx="618174" cy="4124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F2387574-8910-4614-BE49-14041CFF69D6}"/>
              </a:ext>
            </a:extLst>
          </p:cNvPr>
          <p:cNvCxnSpPr>
            <a:cxnSpLocks/>
          </p:cNvCxnSpPr>
          <p:nvPr/>
        </p:nvCxnSpPr>
        <p:spPr>
          <a:xfrm flipH="1">
            <a:off x="6888256" y="5809902"/>
            <a:ext cx="769570" cy="11076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619A152F-6E11-47BA-8FBB-2A3B8B5566C4}"/>
              </a:ext>
            </a:extLst>
          </p:cNvPr>
          <p:cNvSpPr txBox="1"/>
          <p:nvPr/>
        </p:nvSpPr>
        <p:spPr>
          <a:xfrm>
            <a:off x="6042847" y="4071793"/>
            <a:ext cx="2373324" cy="2862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ja-JP" altLang="en-US" sz="1260" dirty="0"/>
              <a:t>協和町・大仙西町住宅駐車場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7CFC34FD-EF55-4A26-A67B-BFACAF1CF792}"/>
              </a:ext>
            </a:extLst>
          </p:cNvPr>
          <p:cNvSpPr txBox="1"/>
          <p:nvPr/>
        </p:nvSpPr>
        <p:spPr>
          <a:xfrm>
            <a:off x="11272917" y="458144"/>
            <a:ext cx="960120" cy="27007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55" dirty="0"/>
              <a:t>募集資料１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E9ED456-4676-42AF-A6B7-1ACCD17F4B88}"/>
              </a:ext>
            </a:extLst>
          </p:cNvPr>
          <p:cNvCxnSpPr>
            <a:cxnSpLocks/>
          </p:cNvCxnSpPr>
          <p:nvPr/>
        </p:nvCxnSpPr>
        <p:spPr>
          <a:xfrm>
            <a:off x="4886332" y="3085383"/>
            <a:ext cx="119344" cy="209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93283F6-0B84-4F51-88E0-87C88FC9DC69}"/>
              </a:ext>
            </a:extLst>
          </p:cNvPr>
          <p:cNvCxnSpPr>
            <a:cxnSpLocks/>
          </p:cNvCxnSpPr>
          <p:nvPr/>
        </p:nvCxnSpPr>
        <p:spPr>
          <a:xfrm flipH="1">
            <a:off x="4774417" y="3076015"/>
            <a:ext cx="107707" cy="4072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A539A586-2946-45A0-B263-E58F560C7C95}"/>
              </a:ext>
            </a:extLst>
          </p:cNvPr>
          <p:cNvCxnSpPr>
            <a:cxnSpLocks/>
          </p:cNvCxnSpPr>
          <p:nvPr/>
        </p:nvCxnSpPr>
        <p:spPr>
          <a:xfrm>
            <a:off x="4774414" y="3478681"/>
            <a:ext cx="130358" cy="338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F505554-A86E-49EA-AD6F-10C95789E511}"/>
              </a:ext>
            </a:extLst>
          </p:cNvPr>
          <p:cNvCxnSpPr>
            <a:cxnSpLocks/>
          </p:cNvCxnSpPr>
          <p:nvPr/>
        </p:nvCxnSpPr>
        <p:spPr>
          <a:xfrm flipH="1">
            <a:off x="4853955" y="3508409"/>
            <a:ext cx="60314" cy="2515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3AFF5007-C446-4B0B-B531-33AA500D95E9}"/>
              </a:ext>
            </a:extLst>
          </p:cNvPr>
          <p:cNvCxnSpPr>
            <a:cxnSpLocks/>
          </p:cNvCxnSpPr>
          <p:nvPr/>
        </p:nvCxnSpPr>
        <p:spPr>
          <a:xfrm>
            <a:off x="5407332" y="4658445"/>
            <a:ext cx="32615" cy="925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0B07DD47-2F74-48B9-A8B0-A38421540C7B}"/>
              </a:ext>
            </a:extLst>
          </p:cNvPr>
          <p:cNvCxnSpPr>
            <a:cxnSpLocks/>
          </p:cNvCxnSpPr>
          <p:nvPr/>
        </p:nvCxnSpPr>
        <p:spPr>
          <a:xfrm flipV="1">
            <a:off x="6276952" y="4885469"/>
            <a:ext cx="112673" cy="657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100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14</Words>
  <Application>Microsoft Office PowerPoint</Application>
  <PresentationFormat>A3 297x420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堺市</dc:creator>
  <cp:lastModifiedBy>堺市</cp:lastModifiedBy>
  <cp:revision>15</cp:revision>
  <dcterms:created xsi:type="dcterms:W3CDTF">2023-06-23T07:49:04Z</dcterms:created>
  <dcterms:modified xsi:type="dcterms:W3CDTF">2023-06-27T01:22:58Z</dcterms:modified>
</cp:coreProperties>
</file>